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roaring 20’s: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</a:t>
            </a:r>
            <a:r>
              <a:rPr lang="en-US" dirty="0" err="1" smtClean="0"/>
              <a:t>Aulbach</a:t>
            </a:r>
            <a:r>
              <a:rPr lang="en-US" dirty="0" smtClean="0"/>
              <a:t> and Thomas </a:t>
            </a:r>
            <a:r>
              <a:rPr lang="en-US" dirty="0" err="1" smtClean="0"/>
              <a:t>Piccione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8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Sexual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men and women of the time challenged behavior set by previous generations</a:t>
            </a:r>
          </a:p>
          <a:p>
            <a:r>
              <a:rPr lang="en-US" dirty="0" smtClean="0"/>
              <a:t>New behavior included throwing giant parties, drinking alcohol despite it being deemed illegal, and new types of dancing</a:t>
            </a:r>
          </a:p>
          <a:p>
            <a:r>
              <a:rPr lang="en-US" dirty="0" smtClean="0"/>
              <a:t>This type of behavior is widely shown in </a:t>
            </a:r>
            <a:r>
              <a:rPr lang="en-US" u="sng" dirty="0" smtClean="0"/>
              <a:t>The Great Gatsby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707" y="723900"/>
            <a:ext cx="256222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161" y="4674025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main icon of the Roaring 20’s was the flapper</a:t>
            </a:r>
          </a:p>
          <a:p>
            <a:r>
              <a:rPr lang="en-US" dirty="0" smtClean="0"/>
              <a:t>These were young women who were part of the sexual revolution</a:t>
            </a:r>
          </a:p>
          <a:p>
            <a:r>
              <a:rPr lang="en-US" dirty="0" smtClean="0"/>
              <a:t>They cut their hair short, wore knee length skirts, and long necklaces</a:t>
            </a:r>
          </a:p>
          <a:p>
            <a:r>
              <a:rPr lang="en-US" dirty="0" smtClean="0"/>
              <a:t>Few women of the time fell into this category</a:t>
            </a:r>
          </a:p>
          <a:p>
            <a:pPr lvl="1"/>
            <a:r>
              <a:rPr lang="en-US" dirty="0" smtClean="0"/>
              <a:t>The media used flappers as a way to express the rebellious behavior during this time</a:t>
            </a:r>
          </a:p>
          <a:p>
            <a:r>
              <a:rPr lang="en-US" dirty="0" smtClean="0"/>
              <a:t>The type of clothing and hairstyle Daisy, Jordan, and other females have in the book and movie fall under this category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86" y="752475"/>
            <a:ext cx="2600325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74" y="457201"/>
            <a:ext cx="17430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2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 was deemed illegal by the US Government in 1920</a:t>
            </a:r>
          </a:p>
          <a:p>
            <a:r>
              <a:rPr lang="en-US" dirty="0" smtClean="0"/>
              <a:t>During this time period, law enforcement was corrupt, especially in big cities</a:t>
            </a:r>
          </a:p>
          <a:p>
            <a:r>
              <a:rPr lang="en-US" dirty="0" smtClean="0"/>
              <a:t>This lead to bootlegging alcohol and was a factor in the rise of organized crime in the US</a:t>
            </a:r>
          </a:p>
          <a:p>
            <a:r>
              <a:rPr lang="en-US" dirty="0" smtClean="0"/>
              <a:t>Gatsby himself was a bootlegger in the novel, which is how he obtained his fortune</a:t>
            </a:r>
          </a:p>
          <a:p>
            <a:r>
              <a:rPr lang="en-US" dirty="0" smtClean="0"/>
              <a:t>Prohibition was treated as a joke, and was finally repealed in 1933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722" y="466725"/>
            <a:ext cx="34956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age and </a:t>
            </a:r>
            <a:r>
              <a:rPr lang="en-US" dirty="0" err="1" smtClean="0"/>
              <a:t>harlem</a:t>
            </a:r>
            <a:r>
              <a:rPr lang="en-US" dirty="0" smtClean="0"/>
              <a:t> renaissance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Jazz music and literature was produced in vast numbers, especially in African American communities, like Harlem</a:t>
            </a:r>
          </a:p>
          <a:p>
            <a:r>
              <a:rPr lang="en-US" dirty="0" smtClean="0"/>
              <a:t>Jazz began gaining great popularity in the 20’s</a:t>
            </a:r>
          </a:p>
          <a:p>
            <a:r>
              <a:rPr lang="en-US" dirty="0" smtClean="0"/>
              <a:t>This is the type of music that was popular during the time setting of </a:t>
            </a:r>
            <a:r>
              <a:rPr lang="en-US" u="sng" dirty="0" smtClean="0"/>
              <a:t>The Great Gatsby</a:t>
            </a:r>
            <a:endParaRPr lang="en-US" dirty="0" smtClean="0"/>
          </a:p>
          <a:p>
            <a:r>
              <a:rPr lang="en-US" dirty="0" smtClean="0"/>
              <a:t>Famous jazz figures included Louis Armstrong and Duke Ellington</a:t>
            </a:r>
          </a:p>
          <a:p>
            <a:r>
              <a:rPr lang="en-US" dirty="0" smtClean="0"/>
              <a:t>Great works of literature also sprung from black communities from writers such as Langston Hughes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028" y="457201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who returned from World War I were deemed the Lost Generation</a:t>
            </a:r>
          </a:p>
          <a:p>
            <a:r>
              <a:rPr lang="en-US" dirty="0" smtClean="0"/>
              <a:t>They were scarred by the images of war</a:t>
            </a:r>
          </a:p>
          <a:p>
            <a:r>
              <a:rPr lang="en-US" dirty="0" smtClean="0"/>
              <a:t>This generation was also not spiritualistic, compared to previous generations</a:t>
            </a:r>
          </a:p>
          <a:p>
            <a:r>
              <a:rPr lang="en-US" dirty="0" smtClean="0"/>
              <a:t>This generation was very materialistic and wealth driven, like Jay Gatsby</a:t>
            </a:r>
          </a:p>
          <a:p>
            <a:r>
              <a:rPr lang="en-US" dirty="0" smtClean="0"/>
              <a:t>This generation was written about in many novels by authors such as F. Scott Fitzgerald (the author of </a:t>
            </a:r>
            <a:r>
              <a:rPr lang="en-US" u="sng" dirty="0" smtClean="0"/>
              <a:t>The Great Gatsby</a:t>
            </a:r>
            <a:r>
              <a:rPr lang="en-US" dirty="0" smtClean="0"/>
              <a:t>) and Ernest Hemingway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624" y="6381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3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automobile was being mass produced by companies such as ford</a:t>
            </a:r>
          </a:p>
          <a:p>
            <a:r>
              <a:rPr lang="en-US" dirty="0" smtClean="0"/>
              <a:t>Movies became a very popular topic of the time, which led to the fame of actors such as Charlie Chaplin and the first sound animated film, </a:t>
            </a:r>
            <a:r>
              <a:rPr lang="en-US" u="sng" dirty="0" smtClean="0"/>
              <a:t>Steamboat Willie</a:t>
            </a:r>
            <a:endParaRPr lang="en-US" dirty="0"/>
          </a:p>
          <a:p>
            <a:r>
              <a:rPr lang="en-US" dirty="0" smtClean="0"/>
              <a:t>Magazines gained popularity, and Time was established in 1923</a:t>
            </a:r>
          </a:p>
          <a:p>
            <a:r>
              <a:rPr lang="en-US" dirty="0" smtClean="0"/>
              <a:t>Sports stars such as one of the greatest baseball players ever Babe Ruth and legendary boxer Jack Dempsey saw great popularity</a:t>
            </a:r>
          </a:p>
          <a:p>
            <a:r>
              <a:rPr lang="en-US" dirty="0" smtClean="0"/>
              <a:t>College football began its rise to fame with the great success of Notre Dame</a:t>
            </a:r>
          </a:p>
          <a:p>
            <a:r>
              <a:rPr lang="en-US" dirty="0" smtClean="0"/>
              <a:t>In 1927, Charles Lindbergh became the first person to fly non-stop across the Atlantic, instantly making him an American hero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10" y="813816"/>
            <a:ext cx="1950720" cy="1496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436" y="4229099"/>
            <a:ext cx="1885950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123" y="414909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9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32</TotalTime>
  <Words>467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The roaring 20’s: culture</vt:lpstr>
      <vt:lpstr>The Sexual revolution</vt:lpstr>
      <vt:lpstr>Flappers</vt:lpstr>
      <vt:lpstr>Prohibition</vt:lpstr>
      <vt:lpstr>Jazz age and harlem renaissance </vt:lpstr>
      <vt:lpstr>The lost generation</vt:lpstr>
      <vt:lpstr>POP culture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20’s: culture</dc:title>
  <dc:creator>Eric Aulbach</dc:creator>
  <cp:lastModifiedBy>Eric Aulbach</cp:lastModifiedBy>
  <cp:revision>4</cp:revision>
  <dcterms:created xsi:type="dcterms:W3CDTF">2014-05-29T22:31:43Z</dcterms:created>
  <dcterms:modified xsi:type="dcterms:W3CDTF">2014-05-29T23:04:40Z</dcterms:modified>
</cp:coreProperties>
</file>